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Google Sans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GoogleSans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italic.fntdata"/><Relationship Id="rId25" Type="http://schemas.openxmlformats.org/officeDocument/2006/relationships/font" Target="fonts/GoogleSansMedium-bold.fntdata"/><Relationship Id="rId27" Type="http://schemas.openxmlformats.org/officeDocument/2006/relationships/font" Target="fonts/Google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bd11316f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bd11316f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b435510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b435510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bd11316f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bd11316f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d11316f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d11316f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d11316f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d11316f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3482edf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3482edf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d11316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d11316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837195ea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837195ea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d11316f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d11316f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837195ea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837195ea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bd11316f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bd11316f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5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iJ89z-w60AU9PKwuEYW6xQDjg0YM8QfD?usp=sharing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drive/folders/1Ee2eg1jUA9hEwAdrUxJXatl9CTAUZzy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2"/>
          <p:cNvSpPr txBox="1"/>
          <p:nvPr/>
        </p:nvSpPr>
        <p:spPr>
          <a:xfrm>
            <a:off x="4049950" y="1577700"/>
            <a:ext cx="44187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Interactive Graphs with Dash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31700" y="1353150"/>
            <a:ext cx="44187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Interactive Graphs with Dash</a:t>
            </a:r>
            <a:endParaRPr b="1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3618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502950" y="1329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Comenzaremos explorando de forma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teórica 4 capas de interacción adicionales que puede añadirse a la gráficas en Dash mediante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notebook teórico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explicaremos de qué va el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podrán aplicar sus conocimientos para elaborar un para de dashboards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interactivos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Dash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🤖💜.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daremos un breve espacio para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377250" y="1207950"/>
            <a:ext cx="8389500" cy="29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6:40 - 8:00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Notebook teórico.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BREAK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:15 - 9:20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Ejercicio: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675" y="1895713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500000" y="1625850"/>
            <a:ext cx="61440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 teórico de Interactive Graphs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Aquí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/>
        </p:nvSpPr>
        <p:spPr>
          <a:xfrm>
            <a:off x="400038" y="56610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endParaRPr sz="3000"/>
          </a:p>
        </p:txBody>
      </p:sp>
      <p:sp>
        <p:nvSpPr>
          <p:cNvPr id="180" name="Google Shape;180;p40"/>
          <p:cNvSpPr txBox="1"/>
          <p:nvPr/>
        </p:nvSpPr>
        <p:spPr>
          <a:xfrm>
            <a:off x="524700" y="1186500"/>
            <a:ext cx="78063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Instrucciones:</a:t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441848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equipos, consulten el siguiente notebook de challenge y realicen cualquiera de los dos retos que se plantean allí.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441848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 proponen dos maneras de trabajarlo: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441848"/>
              </a:buClr>
              <a:buSzPts val="1300"/>
              <a:buFont typeface="Montserrat"/>
              <a:buAutoNum type="alphaLcPeriod"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 miembro del equipo haga una copia de notebook y comparta pantalla a los demás. Resuelvan el reto en conjunto.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441848"/>
              </a:buClr>
              <a:buSzPts val="1300"/>
              <a:buFont typeface="Montserrat"/>
              <a:buAutoNum type="alphaLcPeriod"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Pueden repartirse las gráficas que se piden (cada personas tendría que hacerse una copia del notebook), y apoyarse mutuamente en las dudas que vayan surgiendo.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41848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Finalmente, integren en un mismo notebook todo el trabajo y ponganlo en la carpeta de Google Drive de “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Ejercicios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/>
          <p:nvPr/>
        </p:nvSpPr>
        <p:spPr>
          <a:xfrm>
            <a:off x="1500000" y="2113200"/>
            <a:ext cx="61440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